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6" r:id="rId10"/>
    <p:sldId id="261" r:id="rId11"/>
    <p:sldId id="262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Group 6:-Minimal Viable Product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By </a:t>
            </a:r>
          </a:p>
          <a:p>
            <a:r>
              <a:rPr lang="en-GB" dirty="0" smtClean="0"/>
              <a:t>Tyler </a:t>
            </a:r>
            <a:r>
              <a:rPr lang="en-GB" dirty="0" err="1" smtClean="0"/>
              <a:t>Maregenetti</a:t>
            </a:r>
            <a:r>
              <a:rPr lang="en-GB" dirty="0" smtClean="0"/>
              <a:t>, Jack E. Massey, Eva-Elena </a:t>
            </a:r>
            <a:r>
              <a:rPr lang="en-GB" dirty="0" err="1" smtClean="0"/>
              <a:t>Bulai</a:t>
            </a:r>
            <a:r>
              <a:rPr lang="en-GB" dirty="0" smtClean="0"/>
              <a:t>, Marta </a:t>
            </a:r>
            <a:r>
              <a:rPr lang="en-GB" dirty="0" err="1" smtClean="0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/>
              <a:t>Character</a:t>
            </a:r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/>
              <a:t>Little bird from magical world fell off his nest and is trying to get home</a:t>
            </a:r>
            <a:endParaRPr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/>
              <a:t>Must be cute, and „from another world“ looking</a:t>
            </a:r>
            <a:endParaRPr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/>
              <a:t>We want player to want to protect this character  -   small adorable animal, sad looking</a:t>
            </a:r>
            <a:endParaRPr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/>
              <a:t>We want to create sympathy</a:t>
            </a:r>
            <a:endParaRPr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99198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48019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97590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/>
              <a:t>Art, assets</a:t>
            </a:r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/>
              <a:t>Character travels through different locations trying to find his way home – various locations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/>
              <a:t>Starting from more dull levels (easy and not as colorful levels) and step by step is getting to the place where he belongs (colorful and more challenging levels) </a:t>
            </a: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MVP: Art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Brief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 smtClean="0"/>
              <a:t>What Genre are we using?</a:t>
            </a:r>
          </a:p>
          <a:p>
            <a:r>
              <a:rPr lang="en-GB" dirty="0" smtClean="0"/>
              <a:t>What </a:t>
            </a:r>
            <a:r>
              <a:rPr lang="en-GB" dirty="0" smtClean="0"/>
              <a:t>Mechanic are we changing?</a:t>
            </a:r>
            <a:endParaRPr lang="en-GB" dirty="0"/>
          </a:p>
          <a:p>
            <a:r>
              <a:rPr lang="en-GB" dirty="0"/>
              <a:t>What are we changing the mechanic into?</a:t>
            </a:r>
          </a:p>
          <a:p>
            <a:r>
              <a:rPr lang="en-GB" dirty="0" smtClean="0"/>
              <a:t>What emotions are we looking for?</a:t>
            </a:r>
          </a:p>
          <a:p>
            <a:r>
              <a:rPr lang="en-GB" dirty="0" smtClean="0"/>
              <a:t>What </a:t>
            </a:r>
            <a:r>
              <a:rPr lang="en-GB" dirty="0"/>
              <a:t>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Game: Genre and Emotions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Platformer</a:t>
            </a:r>
          </a:p>
          <a:p>
            <a:endParaRPr lang="en-GB" dirty="0"/>
          </a:p>
          <a:p>
            <a:r>
              <a:rPr lang="en-GB" dirty="0" smtClean="0"/>
              <a:t>Sympathy</a:t>
            </a:r>
          </a:p>
          <a:p>
            <a:r>
              <a:rPr lang="en-GB" dirty="0" smtClean="0"/>
              <a:t>Shock</a:t>
            </a:r>
          </a:p>
          <a:p>
            <a:r>
              <a:rPr lang="en-GB" dirty="0" smtClean="0"/>
              <a:t>Relief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Gaming: Programming-wise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</a:t>
            </a:r>
            <a:r>
              <a:rPr lang="en-GB" dirty="0" smtClean="0"/>
              <a:t>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13BE3B3-3F57-414B-AE78-B28636066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[Insert video here]</a:t>
            </a:r>
          </a:p>
        </p:txBody>
      </p:sp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MVP: Programing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Game: Level Design-wise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By Eva-Elena </a:t>
            </a:r>
            <a:r>
              <a:rPr lang="en-GB" dirty="0" err="1" smtClean="0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 smtClean="0"/>
              <a:t>Level Design</a:t>
            </a:r>
            <a:endParaRPr lang="en-GB" sz="36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first level is built in such manner so the player can learn the controls and how the game works.</a:t>
            </a:r>
          </a:p>
          <a:p>
            <a:r>
              <a:rPr lang="en-US" sz="1800" dirty="0"/>
              <a:t>The difficulty slowly rises as the player runs for the finish line.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70B7F75-AF3A-471F-AB11-88BA495CA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634" y="2333707"/>
            <a:ext cx="6089825" cy="3854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MVP: Level Design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79</TotalTime>
  <Words>279</Words>
  <Application>Microsoft Office PowerPoint</Application>
  <PresentationFormat>Widescreen</PresentationFormat>
  <Paragraphs>40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Meeting MVP: Level Design</vt:lpstr>
      <vt:lpstr>Character</vt:lpstr>
      <vt:lpstr>Art, assets</vt:lpstr>
      <vt:lpstr>Meeting MVP: Art</vt:lpstr>
    </vt:vector>
  </TitlesOfParts>
  <Company>University of Suffolk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Jack Massey</cp:lastModifiedBy>
  <cp:revision>13</cp:revision>
  <dcterms:created xsi:type="dcterms:W3CDTF">2019-03-04T12:47:21Z</dcterms:created>
  <dcterms:modified xsi:type="dcterms:W3CDTF">2019-03-05T22:12:56Z</dcterms:modified>
</cp:coreProperties>
</file>

<file path=docProps/thumbnail.jpeg>
</file>